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71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21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4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2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6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285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459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9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23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92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0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890684" y="5178828"/>
            <a:ext cx="2160695" cy="6286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5B3F56-8274-4BAB-9757-F564DE7E2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204684"/>
          </a:xfrm>
        </p:spPr>
        <p:txBody>
          <a:bodyPr/>
          <a:lstStyle/>
          <a:p>
            <a:r>
              <a:rPr lang="cs-CZ" dirty="0"/>
              <a:t>Stáž </a:t>
            </a:r>
            <a:r>
              <a:rPr lang="cs-CZ" dirty="0" err="1"/>
              <a:t>slovensko</a:t>
            </a:r>
            <a:r>
              <a:rPr lang="cs-CZ" dirty="0"/>
              <a:t> </a:t>
            </a:r>
            <a:r>
              <a:rPr lang="cs-CZ" dirty="0" err="1"/>
              <a:t>žilina</a:t>
            </a:r>
            <a:endParaRPr lang="cs-CZ" dirty="0"/>
          </a:p>
        </p:txBody>
      </p:sp>
      <p:sp>
        <p:nvSpPr>
          <p:cNvPr id="5" name="AutoShape 4" descr="data:image/png;base64,%20iVBORw0KGgoAAAANSUhEUgAAAVgAAABHCAYAAABCm1+6AAAAAXNSR0IArs4c6QAAAARnQU1BAACxjwv8YQUAAAAJcEhZcwAADsMAAA7DAcdvqGQAADkhSURBVHhe7X0HgFbVmfZz71dn5pte6L2DgKAYOwiIWGKJMcasbtZoYlRAk2xL/s0a/939N4nJpmjMJnFjEk01pthABQwGCygiig1pAwxlhunt6/d/nnO/DwacgQFmYHDvA2fu/e4995z3tOe8p1uYe58DD30XlgX4wkCy7R4sXfiPmacePHg4CWBnrh48ePDgoYfhEawHDx489BJOfoJlC9qYJIOS8AFp/fDgwYOHE4+Tn2AzPci27RijLksDj2c9ePBwgnFyE6zINWXBSlooyY+horgNOcEkA0V2TXm9Hx48eDix6Jss5JAg1dTXtTNkH8cCQG0ETnU+zh9Vg0umbUd5fhTpxjCf5xny7RJZP4w/mWcePHjw0IPoOwQrLmQT30Ckl8z0p+qZJeO+MmSYBgJ8PrC8BePHVuPcU6tw2ak7cNmUKsyfXIWLpu7ARBJuQW4cPn3bkUSz/ui5SFYkrKvxI2vJgwcPHo4dPoy85GuZ+z4CMWDmkiW8zCNzYzRPG3n+NM4guV46oxIfP3cTzhu3B6MqmjGiXzOmjtiLwoIottbmo7ktiJTI2pBqxhlBnbVy3yZbm3cZt/saJJftZ5gTL2Lz4mczTz148HAS4MRrsCI3aZitIaCqCGjMQXkkjnMn7MYoNvexrRioiQDRAKsD2pWh9RhJc9OOIlTuLoBFss0f2IDSMbsxheRa1ZSDVZvLUEu3Eppd4COJkmMNwZJwsaUUoZYgRlADPmfSbgzMSwB0B9X57vssGct48ODBw1HixBMsyTVA0izMi2NAaRtOGdiIs0bW4KPTtuPcMTUoLW5DRVE78nNIgtIwyX3SPBNs2lfuKcD2Pfloj9uoj5NB+T4USKOqPhcbdhWiqTmItLoApKnSH80yyA0nMKCoDacNqces8Xtw2dSdmEPtd8LgBgwqbUEkHHcjxfjlMawHDx6OHie2i4BNfc1dLSK5jiXBnT91B86bXIVzSXizaQoLo0jnJDG4fyOSJLvqujx+lCU9C6l4AENJytNGV6O5LYSG+jy0t4bx2tYyQ7B7G3LJkRltlP6EgikM7deM2dO3Ye5p2zCTWvLpQxowbmAThlEDziGZt6V8qG8JI61uBUHa7ImE10XgwcNJixOswZK8SJxRap8xNuX7lbRhxoQ9uGBGJUaOrcE0EuDMU3bCJjE2q4sgQXHFdyI9GiuYxN6YHy9s6IeHlkzCPb87Hd988hS8vr0EabFqx6Y+iTZGu/LLF05iODXlaeN3Y/SEKowaswcD+zcbGVrbA0iRjB3jkYwHDx48HB1OLMFmBpnaSJ611DYbW0Jm5H/A0Dr4i1pRTsIdWNCOGmque+pyXaLcR5oOiTeJmtYgVr7bH8+sGYo/vTQCv31pJN7cVoyWuB+OPzuAReNLwyG5NjbmYKc0W4a8vKgd4cIWhCNRxGlld10E9XyfUr+tkY2G/z148ODhaHCCCZYmkDJTsur2RvD6+xXYsSffnaJF00Ly3F0bQeWmcrTzCmqehvQy36Z5W9scwns7ilBPQo3zWVNLELv25qGmkc182c0SsgbH0hbaaF/dB1X0r705DLTnooWkurs+F3tJ5G1tIWNvHzFn/DLGgwcPHo4AJ36algaSUhZ8fscMaBXkxdHaFMZf1gzDG1vLqG3m4LUtZWgkgSJIjTRLehmk0zaSJGMnS6ZEigSZkrvZ6iNLjjGfGVArL21FgMReSZJdtX4g3qwsw6bqfGyoKkKTugj0QUB+6SP+UV9x1tusW8cLXh+sBw8nLY4PwYqUZER6Iiv9MITIW/3mz2AoicKCmJm3unZTBZ5cNQKbqc22kiyrqGG2pEii+l7uyBhkbnQhQe/TOg+w0wEpm/6kUF7cjj3UZFdtqMBzrw/BVpJrYzSAGj5rT5Kw9XFmOpiRWV0GWb8z4h83eATrwcNJi97fcLtjUztGokjS6Lea++oeiLvk5Seh5YcSZHwLibgPbe1BhIMJ5OXG0ZTwIUot1Uy5ymipRwWStZ/fF+YkEU9YaKc8TsJPf5Ik3gSijo04SThF5dUQrNRWdRdIexak1WpOraDnxwMiWG/DbQ8eTkpIH+sdiH9EhpqfyiY/2BwP8XdJSQvKCqIItgWAXQVAVOTlsFnuoJnNc/WpNrYGkeCnzSS2Gmqv0eyo/rGQq0DSFEc30W/NSlDXQopk30r3G6g5R6mpuv22tNuQY2QGiX7k4HoM79+EHJGqFiNoupg0Wtk9qMvCgwcPHrLoPYLNwCetkSQbIFkOL2nD9NE1mD6sFoP9KVgkUz+Z2CZJOeSpJLVHQ6TSbKlRgnZ4hzTdMN0DPQD5kxBRyrkgXc9o0nJefoguLf4LkXz9aRsVeTHMPWUn5kzchQmlrSjmtz4SsZ3VZI1DHjx48PBB9E4frNhKqiLJqKIgZvYHGD2kARdM2YHZ43djArVBi6QWoyksbkeKxBqlpmia5VmtULwloyrgWDXXg2Hcz/hhfmeM+oNJnuFAEqeP2IuzSayzT63CFTSnDm7E4NJmlJS3wB+JoZ1hi7eG3AUJmg7WW/D6YD14OGnRSxosyUskS63VR02vPwl21rTtmDejErNP244507dh1mnbMJVkG86JI629W0VUQkfiE/S7p5El1I4w/tBIi6ZJU7sdMagRF0zegVMnVGHGlG04f/p2jBpeiwi1WnV9ONKEPXjw4KEL9A7BZnmHBNQaDcCiBjp5aB2mjKvG8PF7MHJMDaaMqsHIfk1m5ZSMgSG+E0haZuaAgyQrhs17803f7+DSVkT61SF3QB0qWFFo+ldTUw5aaMxUMHUV9EId4MGDh5MfvaTBEiKeYBKNdbnYuqUEO2oiSFrqUW0FcmJIJALYW12A+h3FSKl7QJu5SIs8kWQl/+00UikLe6rzzeKDaMyPVDQMJ+oOvmmlV1MDn2uRguz7FSYPHjx4+CB6T4OVUd9p0kZTawhb9kaw9v1+2LBlCNavH4y3txejriWMdu0xkNUETzQOUJ4dVLeE8MrWUjz14hg8sXIMXlg/EFUkV/W/umRMo6sHDx48dILemQcrohJpJmxYJNj+Re2YMWk3KiJRBElImg4VJ0ntrMvDi28MMr+hPVlPdFtbcid8VGIt5OVGMXKQBrba0MjKIUDNNicnjtq4H9tr8rGzOuLOdjAVwwHM3LPw5sF68HDSovcIVlpeyjaDXPkkporCKBLUVqPtAaRJpHl5MVg+B5V788x8VKMN9vRsgaNB2jZqfW44jlAwSQXVQrQ+zwQpkBuHHUqgneHa128s9CK/egTrwcPJi97pIjA8KcKkdkeCFSFVkUi37IlgV00Ee2oj2EYtcHdDDjmYdvpSPyZJ3iHxJ0i0DS1hswFMS9SH5qgfdc1h1DbnmBVgbvdA5hsPHjx46AS9N8gl8tHKKWqAMTarW3UUi0bpIzGqh3EkNcOAzzQlyqAvaK+CpaUODmIJn7ttoSqAAspcEAWCCcprIc13+44F90jWgwcPXaB3CFYDPzLiTC2VlcYnItKE/Gy/pTZnkTHTsvoQS0lmGf0R6atS0FVatlZ+qeuDFYb6ak0YFRZdPXjw4OEg9A7BaoBLRCTDe3Go+lsNj+qdIGKS6auQmJJZRqvSNNuBJsgKIpSTgF+Eq4pDfbGeNuvBg4dO0PMEK2VOR7tIyyPxhMIJ5EViCFN79emZ5ryKkMStfV3xM5opjbTVujxY1fkYUtCO0UPrMKCiBf7mHKAm3w2T2LWvdHN48OChT6BHCVaaqtkERWv6MwQ7YVADzh2/CyPLmhGSJtgcMjML9m+W0kchrqS8NjVuHcpYWtKKYf2bMHviblw9bTuumLoDM8buwbDBDehf3IqgxfCozzaroXvw4OF/PXpus5e0ugLco7GDbFZrataQ8hbMP3UHzhpTg1wSaltbEI3aWSsSNztXpc0gUub7vgjKZ1MzLS+MYlBZK04ZUYsrPrIV54zfbTawsamVO/4UErSjxRQJVSrZrpCegqm16K632YsHDycdeo5g1ezXfFYS5+gBjTh/0k5cfXolLpm2A6eRmIZXNCNSEEU6lEJLzI+21jBS6sM0R7NIXexjmp/EYXhshkubfk8aXoeLTtuGOdO3Y/ToGlSw8sgJpNDYFsK7uwtQ15CDpLoS9h0100M4KoKVGn135t6DBw8nCj230EADWoZggfEk2AsnV+GT527E1PE7kFfchmRLBE+9MgKPrByF594YhN0NuWavV7Pvq5lx0JOs1AOQONRgtRJNPayzJu3C9bM34OMXvIdw2V4+8ePlVaPx8NMT8euVo1HfHoCjKV2aadCTEMEezUKDuT8cAySuhmXnIK1dcAnrWKY7ODqzh4llM/Cpl7HsjrWZFx48eOgCPafBipBUfKnx2dTkBkRiOGNcNcoHVSOU3wLbCuK9LeVY+9YAXsvQJjIOq7xmy3wfJFjJxv+pvRFEtH1h/yYMoikuSKKRGvgrbw3CX18fgjfe68+YJLmaU2/dz3sMR9tFMPyi80muP0Egbya/nwUfja524OiMLzST7l2AdGoahdqGLYtXZ3zy4MFDF+g5Osis2hIxVddGsIYk+vKmCqzf2h8btg3Ay+/0x5qN5di8s9CcGmtgtD1+0BcHhsT7UvjUp0o5dfjiuzX5ePSvo/HgH0/FI09OxlqddksN158Td8OucOi7vgAfmdli8qYZx6kYDWXUvSM5j9IIllPOP4XuDw8ePBwKPddFIIJVP2wsYJrWgyuaceH07ehX0oKAP4U4tdrNu4rw9uYyo8EmRa6RqPtNX4ZIM+pH/7IWjBzQZBZO+FI0JN8UNXDtuLVtd4E5lNExhJwhop7C0XYRXHjvVUyUP1D7ZBxnNtJxsJN/6vhDNZvS/QhqNscmYevA3SaknQexbOHPMy88ePgwQWWiK0481LtO0XMEK3IhsWrOaG5+DBXFbRhUEEVtTQTNJKGCwjbzvJ1E9P6OYiQ0ZSuj8fZZGI2Uxp9EJCeBCLXZ6up8pDN7wRawEvHxuXYDi0UD5J1MmHomRl0cC8E6JFgfCXaf5ur8kWYV2y18oASTwN1EWgRrJWH7auneayTYNzNvPHj4cOGuu2z8ZXgQhakA4q0W/OEkcopjeOQTUkyOCD27m5ZcYpn1B1IIsPz6E37E24JmdN0fSLIpnYATSiLK5rYOMjQDY90v4icO1M5tzYlleLSHQpaXbNYnVmaqlgm6HvZcbLroCYLVGJeTpEnfCiv6EOI5+Rlb3Uc4biEaZKI6CbTG2/Dyl9ozbzx4+HDhgvuGUQm5ggXmIpa/fJaf1SSAn+HZO9dnbHQbPb9dYZYwpc2azbQzv/VC3QjajyCUMLzR58+0kpInqBtDq9O0gCJIolK/rEhW07IUBC2bzQ7W9Wxs0n160CMEKy02dQXdeCxjw4MHD51h9r3TYVtf4d3V8Gnlafwl/vkylt6xwrXQffQ8wQodW54iHkNUfCbSNVorf+t5ZpS+zyJLsFpAIPnV/DfdGpK7Qxh7Mww9qcEi/Qk8u/AR10JvgJFy19fciLn7a/Q0G4EHo2PkZWEeHWQ/497bk1z71W918l0GFZPcbye+5eDuu3Xfhd+HQwc/u/JPfhl/9ONwfrG5aaD4EA4IJ3/cZeGaLsInfx6hP7ibma4zdFPWQ7pxAOge5REOmX6HA8N8V+b2iNKC33UVF1nsi/tjke8wuOB7Z7N5+p90/yMmjoFXYKX/T98h2I6QeIoHXaXxiWTlo3bVkjYr+XtXgiOD5JQ8pgvDLRt+VgT6ZzpgUgyDYPNXtg/ZpEEv4WQh2M/9KIBt0aFM4zGs/QOMrEosv/2NzNsDYZpgtg920oEdYMQm48wLLViyqNnNLIzQmT8LwRcdyUwzlu7156Myyh+BpWZQB66gC0wM7YzewLSoYWtjG3L9q/DELW0ZG0I2VQ+Nu57z4+W3xiHtTKT1EfSTzUP4mQb81uRVuUP/rCr+2MzMsAdJ/ztYsaDFdUAZ4aBCP+fes0x8JBkfASuNWLwZK77QYN6d/Y185Oeewnw2imk0lE8YTief/qV4raXZAL/zOp65Y42xfzDm/NdIWMHTeTeBdjVd26b3rv+urGk+oWzWC3h2wfPmeVc4jelXaJfAap9MZ/KQTm+FP7YRz/5Da8ZG93DN73yorz6LbtCtZAuc3HcxMlWDH9+ikdauMfMuP0IVZzDfjIaVGsgnBSYM+8JjK2xx3tUxNSuR8r+H5be+bd71NC74wdks21+n/2e4adpXCTZTVkwTm8SqvtlgKGlG4HUWV1JbGYpkRVTist6TpPtQdOqSsuC0B/jTMpu7BINJ1LeEUF2Tj6T6Y8MJpCW3aztz7QWcDAQ7k8QUfJO1ve8cktNUPiERWoux9Pb/dt8/GIa/ZSgLbRls/xAKM4ZRpnPPMxEojnTeR9HeP+CRu+O4/IF8tMXPptwsqGkWeFTQvTL+zs9kKvczQQnE2OGjet5pBcg23q8iqa1DPLAJKz5X635zCMz7SQmSydHwpSbSDxprHJ+O4GcFvPrpnvu9/NIab0sECxKsU82Hb/P3WjTH3vhAv/Tsbw+CHbqd9gbx1wbzne28wcL6FhIgidsz+GwqXR9FOy7BWlYer6rLKTc2Mo7W0Y/VLDSr8cyCTXzmkLRLWdGcQlnO488z+WwsJQvyTcdSJHJSwRJBrqS7jyKVWIfld0jmD8bHzPv6I2jNZfrNpBOKa4YPf0Jp7SqTJt3FzPtGsyK5jXKPpt+7KffTdI+y3749Y+NAKG+EW0chmT6Ncp1JOcfQ/gCGopC/FZ4MTOUV5Y3iZRvN+8wbb/PxeuT4tuD0PY3UlrMF8tjgarD/z8jjEuxqptm/HA3B9txCg85geId/1MRuykF5cRtGDGrAoLI2JEhWzXuZl0SwNDra2w3LCYaSkRftp5CKBZh2aVx2RiWmDKtDbiCN2vocMyUrFE5SPWB5cwPZexDBHs1Cg1GXTODH14KKogvlPecRutHztf7YU3LgBO+g+39Hec9BMG8cUvEmbHnqD+b9yNkkXftGkt4XaOdmyjWH0caCbM0yJpAzm1rsYCTDv8HGJTEMnjWYz79MO59gRmfBA0kZZXS7gM9odM0YGFPE5/14Hck8dCrvL5GvCFCrHbVuJzY9fugBuWEXXUrOWUhSuZPxdT7jioRlVRh35X5HvzToAUjDmsQwsVKx5vN+MgLBZ7HlyXo5ZzDzO0Xw+c+g/YXw55K4EiRDFPObJoapjS0kVZaMM+ssyssKhxWIZeXwmRKMtSLkD0mezVSFJ41mjL3wPQw+kxpK3pV89/d8rvQlUaOE7hTSruTT1b0385UVDmcK7cxg/G/DhDVVeP9JEdWBGD2PWrD197Q/D76gKklWblY1WsMb8emPNGLFikNXUsLMb5XB5zuXct2JYGQGC9B4+h0naW/HlsVbM7b2Q+Tqa6H8FjnIWkSZVVmwsrHK3TAwDvYZxrvF+LNIvpY1nuY8hv0qViklrLh3Y1NbFSpXSIs4doy4eAjdn0M5mA/pK1BFf5dj85JK8/4I0KGG6GEoOai5BklQBXlxDCxrxTmja3D19O247vRKnDtuDwb2b0Z5SbshLqPlHj4Jex8Jmw1OC6X5UYwZsRfnTtuOi6dtw5WnVeLKM7biko9sxenjd6OiuJ2tN8Z9guTXFyqG7sDRSFevIcT0yzHzblUpWCSH2fdfg7n3/hsLwn9Sc9Oy3Ukk3yCCuTYCecwcMrwPRvi5U4hkuxuRFmsFESmcEgT4LphPfTfId06CYaimPzt53WWucBqNf4E8yxh/yIYvxEQh0aedO5COz8Lcr3e+MGLet0sw9wcfo183sABdQD+C8JPjAvIvJG21je5X7fPLcWqMDL4w/aIdP1sWwYg03GHwJdVE348Ivzc1I+NFFzugiJlGmT6HpPMt+jkPgdw8hPIZF7kKs2prki/tKj789ENxaQd4DeYwjPOQDH0JvrK7KMen6e7plDHHlZfhDkZoKFPWBHLdOJMSaAcDdHsU8+lcRFMizw/C9osLGCDKq1aPBncsK2i6crqLHMoKRwUibMJhWcoTQV47dyPYTk3Rupt2ZsIfzGOYWfj0OagxO7sZztd5v5z3S2je4O9W5geFlXHGcCv+HUxn5XM+AgNDGVePHX5lKLZceqBg954Ga8jHh5xgCoNK2jBtRC3mz6jE7Kk7MHFoPUJ8nmIuk7WWtqDZacsMeh1zkI4RlNlHocpIsJOptc49dTvmnbYNY3lfWtSGoN9BGzXbXXV5aGjOcY+VkRbeW3L3pAbrWI9Tq3wTZ347B6eeFcTYWYHum08FUHKBH6Ou82P4qaC2IJXYxah5bJ76ZtO/sfQkn81DekcutzCAb69mYZ/Egl7EZzE2U+tpGqnhNhgtN5VsRaKVDIM30Z78DbYvjWPYZfms+ukJC3wyFkU6Vkk336T8rzA+aPAGHWfTnN/AYlORTcZ0oo5kGofD5kU6HUQgLMIbwns28APV1KDU5D0QIy8fxwJKzcmZQ6KKmNVuqcQuuvM+3XmLbr9IW6/s88uy3qEMW5BO1tEumzApP9OGJMJ7x/dTbH5KXRQuBs4lydjUvKkJ2XaZcdvyhVkB9CdBj6K8ufRnN59vYPjeoxza22ENI24nn7XQjxicFBnEYuIzLk2T2XQFTOd1kqkM0vFmyruT1628bmVcVfLb7Sa+Uslmfq/9IyQHM1FaFYG0wGrccMZLH9BIR1xKrdyZzTD2ownRfz5Mr0TSehXD2+q7pcEOmpsLv28EHJthDuRTg6WmLGK01zHf7ddgNc/Ufy3tOddQ4/0MCZ0FKaa+eLYAnFVMj5V8t4bx9QJ/v0S51zD9t1OuaoavjUb5iOIl2XIyRMjv0ouZxj0zdXD4xdKSpcFTk5X7fU2DVRePBolIVgFqpoNJTPPP3IK5NFOmVGHUuN2Yx/tPnLMZw6kJBmVX3Qh9QROk7DonLNqUg2G5ccwaq/0UGhEorcPAYTUY068JxawIWupzmcYkL4ncB8Q+NLJlwxmKed8fj3BoCmLlk4/IRKNT2NSYDF/bWAT7sUl6CBhF2RrEuJzHwl1sluomWSiAV/nsMWaOX/H9T2h+TMsPM/7+SE3mVXKA28SznRY+e56Z/De8/hf89s0kwE8hmXcTEnn/iJbYv6A19hVz9acWIYG/5ffX0b3/S/NXukCCogwiCQufpJ8fM+4eDHdg6SJqgi65OmYQ5bfUMj/LSvNqlFR8HsnIfr/kdyD1GZL2TZSNfjkvINmqyLXp1+FzgeJFMqXEO2mSuMWw259GInUVw/Yp+rMQxRVXkrCvocz3Mtk2ZjQ6hkP9z6qw2OT3BVmJxDVo9DLl+B7t3IiofSla44zv9otwzt5ZDPeddP8ZfqeBQ/lORSA0hvcz8NrgcvfBCcLbJC07fRkDNotxmXlo7WVYnqVC8E9YuvBGtCa+DH/yXpTs/TUag4+idMB3qK3dzjj8GOPjqwzSYn4k4hOp9kzXwD4w/8HeRD9a6NcxcWTvDXKJLLWktN2P0WXNuOK8jfjU/Hcwdar6upN4f+NAPLFsPB588hS8tzdCfmXm0/LZvjB1i8QZpIY6h9r2dRe/hVnnbMKQAQ2ob8zB75+ehN9T7uffHIgoCdjMi+1NgpUGe6yDXCrU7l4CrzFuWQubEecjgwalAGpV2E7zGJYv3K9NX3hPHtKhb9ASm9s2SYAJaJq3JIdE+w5++wLJ6wWm7UYqY7UMUJTEGKdy5iCZUhOykLK2oqTsDbNa5prfBdFUOxCpNJvGZKOi/lV8LvI7NC69v5ha8Jmm2Wn5ZpgwB6gcx9uepjC30f3KfatxZt4XQcC5ns9/aJqb8TYSkcMKAN9lPB9+rrAGhfyO+gI1GFdITe87WLFgd+at2wfr95/LOLmH2vR4JEmqZm8IEqvlLKZ5hZXPWpxZ806ngzMXfWc4Uv7bWI6u5a9BtOvW5rokqWFbeIbhW0wN8A0Ulu/8wCojxWF99XmU7av87izKSa1ecdGykm+/ajTTfbMfiDk/mEHhvkF7p5PA8908k7oHCVaCs2o2d2sASX2wgeCFTMtvsRk/EPFmdbH8ltr9Q1h++3MZW7R3VxiBsu9Sro/TlJqmfqJtFcP4ryiq/sthB9UuvL8CSWc0K8GhSDl5lHkPK5dlPbb45YLvjaIsN/DuM4znwczOLxztIFfvaLCCiDKUpPLiR9WefLy1tRTrt5Ri23aaXaV4e2sJ1m8rxvtVhYjrXKssuR5vHOylZgbQxCn35pp8vLyxHMtWD8eyl0Zh5ZpheHlDBTZWRxCVxi1NXYsO+jocNpMFX3A6yeQqFrRLj9xE5lPTu4KuXMtcM8m41xUMkSSSSJJcgSdY4B7AsoX34tlFi7F80WozfeuZRe/i6dveM0tuly5YiWW3rXVJgjWzyPTpW7di6e3v8Jst3SJX4cnb6um+NJsNDDMLGwnJzPJhIXScYaiu1iCSC9vWyP5A2nOX4cFppf03qEVv1K/DQmS6bOFfWFHch7Tvp8hJ7R/g+gAyNbCT0nQyVXI/YLgextML3uqEuFzLT39hK+OZWryzVh+aOFU3j5rG0u79JL5li540o/MfXMLpxuHS25fz/i/8fgtJiJ/TmmYpWBgNX1KzFU4MYgUURi0cu5Sy8dbQ0C48e/sz3Zqx8Oxt1Xju9hfx7MLfML3/B8v2PtWjKwt9WhaeVsd4ZoMRIq0jS44cvUewgkQjyfojcaRJoGtJVr9+aiIe+sM0rH23P5KBJILlVBzytNsTRXGD4kJzUNV10PFZT0Nuy1/ti5CFmv3ye0AjgtJa4z7cTy37nx84B99/bApqogFEBjTB6tekbOza7/B5H4UrobSStOm7OnLjNqGZ+fzlvJYZ9zqDfJL2CrzLH9+i3vttkucyPegeOplCdCRQ/16aWrLjuHNNXYiZmNkK9rttOZoJIJIl+FhyWywPKlxHAs3dTe/ZhCV3HIIY5DgjzwyUMV7O3XsoEt8vYxq7ST4bSYouwaZVGTg7+WYVlnQxx9iF68bMr6kPVnG/2sjgiqGRoTIELZNIJwRlEQ3oFRvNNQuF8ajRQ9OzskhZBVQKpjKeimmY+SntUQ4Q9+48WLmc9CGXJDuEhCT1wdKmKLEA/AXtiIUS2Fadbwa50iK67GCRiJXfsRYx2qR5ZjIHTU/AuEMHjXz0V2Va2rOKlvzmbyuQQjmJv4it2O17CpCI+ZAXTqC4uA3ttFsjmU2/Mb8xS2flZi+gJ7oIsrtpaWQW0DzIVmYYBtKMlnYP7vzPTCidn1KWB9x7omMXgW0PMCPbiTY2g9O3Gw20JzH/eyG0h/Phb2Uh8JfRvyBSqTSvbiEw06twJ83ZJKWcTPPzeb77F/hir+2bOD/v/tOQSl/PsCykHR+b8GzOUoN10j9AW+LRY9aIOnYRBHPHU4Y0ZaAm6TyApYu+nrF1aFz4/RGs7NmMxl1seeTRDcn4MsP1TSy97WnX0iGgSf97q0bD8t8Gf2BRpsvmPbrxMKzkL7D0Ts0ndXE8uwg0yJoXfJzxPsf0z7v5ZSXzyz9gZ91rePsI5t12B+oO8scrDsgvXYJlw2edxeJyO+NC08yU599hmH5EktKg24Gav5lxYLOpnmpmelNbDLYibCVQlYpizS1aYN9LMOWZZZKaa4wEtGVvBK9vKcVaNrHXvV+BNRv6Yf22EuZxCwFDrPxA5EZDakWIpBzQ9C1B/bl611Mw/cPueVvFkRgi4aTx02izFFyLhfS7ui6CDZWlaI+5m7w0toSwtaoQe2oiRh7LdCdQ7gzt9FkYHjXxpxHxXyPt/JLXh0kmR2DgXkWujq/zlUVZSNvSxP+eIFet8Jn7o0ISa7npG0v6zkUgwUIc+Cj9uY4JcQMLzfUMHo31GWb2T/NeJMFSazKh687BsKI7meeq+A0jhnZsO9d8Z1vzESFJzP3uUEOSZz+Qb+ZrSo6jhRFBmU5VeBdTljpD3BbJt1BOZUo90UDhZhIfm0/dhC+cNt/vg7QH/tYKuhOFUAlloHaeirndOCJzYBij5wYMKJ+N2T8cZKbQaaXbZT/KxcS7jnzMoCP8zgj+uYJefWpffunS4EYm1TzKVWKUCsekVwXJf555d7D9tHUD7X2KlddVJLOLqT3OpcY4BwVRDaAana13YLKTWkVSoGxWUIwjiVoUBdS81ibVbH63R/2Iizz1jkRm8XcuCXcUm+cDylpYmfA5n+1rist0BuXfLBF3lXXMt/wjIqWbWkRw1sTdmDi4AXnUVI02a0iWFyMTCTSXeVpdGPmUu4Amj3JTPmncZrOaE5dNuw/lEYXdsv+M4op72Fr+JZKJXyOZ+lW3jfmGVwQfIcEderGCGyc9k7fC/Qczo3yW6f8QbN9yZuYH6f63SIRfpkefpjefIElex7QXyf4NM4AWGRRkCm3XyB/UQPc075T1LEV1OUgkqn7m77ES+SVr+P9gPr0O/pYzjRzSno8nwn6mGjOZ6Eiw2KSz0E6jJkn34Gh2Q88kRY8hp0mRzcrXVHC8SMGyNEOCBIj7qV2zEg9+CTm511G7uQD9i8cfUwUHSy2Jf6cfN+3LL10ZWH/LCuhCxrFWD2o+NiNPy7ShhQd894FvNAh5A9PpTtrV7hTfJ/H+jHnrUvnc+zGvqDQVAa8irAAzvkbepZ3S93SaRMVXan2KY0v5bgKJ9bJTd2Dm+N0YXNSOCAlNsatWoOseTRZyV0bP1Jcq0hMylwNAOwHKUE6yLC5pxcShdbj2jK24eOoOnDKsDoPobz4JVKu4XHd49aXocUZTlaatMEiOkw4Mj5OuMQMiWgt/tGbpLY1Ycoc0qUOjs/g/EkiL0SKAVPILdIyFwpmNUP5QhAqG8DoQwfx+vC9GsKCIzdEiZo4CJhe1VivMBDq877+/tt3MdU3FH0OyvZEaLz9jLvOFIzTDmSHPJel+lBlBxP15JJNfQsr3Fcy99w7M/v71mHvfHLMXQG+SbirBcKhUdICWF9uZQcuTFfkDSABaQotlJIA445rBDPppiuAPUdvELKRxFeOdcW/fTAVhEfzlX8WF997OeL8Bc+6dZVoY3YWWPIcLcxEqirj5Jb9rEyosRiASYV5gZshkI8vnRyAvYt519k2Qz0OFZQgV90e4uB/CRYVMKDOV8fhUbWr+a3MXkZMg8tIz0zWgWwshvutX2I7JQxowd8IuXD2jEh+dth3njKnGOGq8JSQ+Q8VZTTULZTUaka+f7qm7wQQq49U+6BtqnSGS5YiKFpw5ttqs0Lpi+jZcPmMr5k2vxOlj92BQaashWMnkkmzGP91nf5+UYCQxmjM/+jZmf7cf7CSbaek7YPkXMYPPoAkg1pxGvCmKWFMrTTPizQ383YhYSw2bFKsYwGUM54v8zl3ddTjE7XVM6P/id0vZXG2m1htFMpY2/YL6Xvsm+PznwQ5ey4K/AFbgX/niu+Tvf+fX+n05YuqnO46ZwmzicuLGp3oEquQ1cwT4I80rrEjqWdEp3h0zmGqztrP9E2AHGPf+K0m8NyEQZtz77mM2VtzfynxxMYl2rOnPPRzUFRRr3EhTi3gj80tzXdemsQ7x1iakE2wlZLpWNPsj3tps3nX6TVMdojSx+kZE62tpNtNT0799fAhWyBDhARBxJfyw4n6UhJI4n1rr3136Jm6+/A1MGbUHF1Kz/OJlb+L6ee9iysgas0hn3yi/ydL8o2f8PhJOYEBpC4aWNyGsd+3USDrODpDfMT+C9HMsCfumme/jtoveRWF5C6ZN2Ym/nf82rtSKLWqxOknW3Vrx+EWPhwzm/3gwCxg1R3yJ6Xu2eaYmvOmDdPby5ve8foNJ/0VeP8ksPJ/mImp2n2HCfZYa0Z2085ppdh4OKxa0MvO9So3w3+D4/p758Qk+rXQ1KirCGiAz83mzWqQqKclhDWLZm0P7XyHZ3oJ5908/tibs/1K0xJ+nInQL4/U7jM+XGa9R05JQvGtwVi2KbJf1vi4fbZxjzed3/8R0+hEKwpebwbxDIW0tZlm+GmktfPHNYat0XtfGOYd5awH9oDyI0r8kZVtPkv6SeZfu7JuMkdvGD+djVCgfl9cnmEGYYalRqi8zHg2gsSXMeHBQVNKCcGkTisqaUFEYxe6WEHY25MDR7lvizEwTXd0K+hmmO2PKm83+BnMm7cYgc9aXBs8c5v8Mq+tKLTmq+a2bysxKrJA/hXQoBSs3xnRKYndNPqprIojpCG45nNW4PRw/pGJaongtNZRJLGh+ZmhqNglqqIklTOzvM9EfgpX6PVs/f8bShU9j6W0vmzm0y+9424yKP6et/RwtptA2fXRQpks4ZlbBM4vWsST8ieT8EBP+v3m9D8m2X1JreQyJthVIRN+kZrUHqWTKFHo1Z/3BfATztCnJR5mBb0CgQrtAHdIzDwdBMzWeW/AWC/0fmEwPMP7uY/o/jHjbk0i0P49k9DWkopuZ9g2mwhT5ahWbP1hguhIsexbJ7yI01p5mFlZ0CqbJsoW1Zu718oWv4Znb1pjtH7s0i96Fz/dXfriBps04oa0wHedV8075q9PvZOi28YP5ackd2rfCHZo8Icjwnk430FzeWhLoS28Owsq3BmL9zkLUtvtQ2xIwixF+v2o43n63P+OZBKtuBRrxpQ5TLCE5Sus8n03+K6Ztx9Wnb8PpI2oxsLgNJZFYpj+V/hgmTqAt6seLq4fhiZdG4Pm3+2PTngiqdxfg9Xf74fGXR2Dt+xXmfC0dA2P88nB8kabWavvnam690Vosh1omnoetqUkL/8NMRl/6hXfcDNwJNOoMq5kFovsj7YKZvL7wMRbEb7JALkRi780k9y/S7/+kIA/SPU3afw/JmNbCsymbcJBolbY1mPnrRhLAebjoO/1dxzwcEUSySxc+aKYh5oZvo/bK1oTzdcbrj3n9A81LzA9VSLYr3lnhMv7TmsnFQu3gbKbTlaiv76KrIKthHQG0gjBtFp6QnOiJY7GZrc2HjhTWEU6q7i0wCtSHmpcTN9rs9p1FWPrXCVi+ejS2UKPUoFROYTvzOcUV51E79dFeGe3PnVKFr3xyDW6a8x4unLzT9K3e+bF1+OLVr+PUYXUo0KCauhEUzbqqj3ZIA1DUjneqivD1n52FHz46Da9tLEOoIIoIyRpBdb8w8Uyfq4fjjLDRVFR43AKkubs/RVNUTbZuogcqxhV3R5Guq2R+YeEO/I7a0r8xP3yW5K+5s7+iXCRxeqRuOosya/u8VFBbB56ccEx/GgvYCdbCH7u5GcOxCXboRaTwZxLdf7Np/mU2v69gfN9I+Z6jaXK7DpjOlm8c0+A82C160DNwEKHDI+l+hGl7TJnpxBOs0lNaZmZ2wQ5qsivWDcEjT0/Gb5eRZN/pjxTt5Gvdf4cmuyqWRNyPRNJGgJrp0AFNKBlaj4J+zehX0Wzst7YEEdd2gtksQ3d0SGG4qA1VLSGsWD8Qj68cjUdXjMXS14dgrzRXzXDQst2MfQ/HG4p0/adJxbXhWiXJ7dVuT/xvDqZZKJk9qLkca/KtuDtJTbkJy2+tMst2zfLMW//IzPdHyknCd9RHZ/7zz1hqB5mVYScjLHVySmtTs8F9RH0RQa2v7SYiuSlWQloObGLkqKHTDzRbRcuRn7tjk2lyq/md3PtLpuvPKd8bpoUjb7SPBKyhrNx6Lu5t7Y/hFDP82sT8mMLSNwiWzXERW2PKxpptJfj9yyPx55Wj8OjKkfjjmqGorM1DQokeomYpMqa2qwXkNXz+l7cG4mckSW0YI+20lVrnCxvL8fjq4XiRBNrQFGYiMDGUZ0jQWhygwbJXN1RgMd2uac7Bm1vL8Mxrw/BmZQka2kLwqWvAtCyOLZ94OBoc0KSrZRLsYBOw+4U8P655rTbzleaP9g6s1CvMG3/mXYvRpNQS1FaAjn34Ee2+ioAVg23tYbhYaWQI1rJsaijd1wxb2mRX6/czDvQwVOEtXfAQK7LnabRKjG0IZQ2SiI3x5qSHnkDSVBCqaI45B/WNLgImh5lBTQ2yoTmMurYAklqIQNJNx3yoJ0m2xKiJmj5RhnlfsFnFkDADdhpbdxRh9SvDqJGOQm19LvLDcZYzWuwYR7zXrzgJNqEFBXofoj/UgM3JsHRex4lLFpPHeiebnDhQt8vc9WF0bDaY41MKYEdZ6A0OnyLRdk0KnwDb1v6mvO2Q/h2h5b3zv1fQ9eDIIRC12qklN1OaTHwascIsTSfv/Cmdi5Z26ngX2xdnDpvJ/vA4uAcXHh6+0FBGxVyWszyjYXYJpvHcewd2uRF6p+iQLxy7nnHezEdspYjCVMjtRuQEj215cy+gbxBsBtq82mxgrfiKaAWV5sQ5SLASNYSYjeJscvsd+Eiw7XE/nls3CD9fMhG/fXoC1m0qQzO/UdeBS8od0obGXaXFuxArKRmSsSFZEa7+Z93/sKGrneX7FphgSgAa2+z8NAQpFnIXXafMufcXs9CeDsd/NQM6we3HPQScyECkrHNQX3015t5/pllH312E/WUs2GNYwDOemByjEw9EUCcn0iHtc6DzzNqYTzJBck6hpvgRnP0Am4ddQOexzf5JP8z+3kSml6bXnU+Te0iCPe3H6rebw+bGdSbNtAy6I4F2ioympIrRQjnlDPERWynMLtoTNp3eddBBl30CfYpgTR9r9rRZkaDiXEtY9UyrqbLFS0mhyov2Wkik71QV4uGVo/GjpyfhiRdG4bHVw7G6shRJaaX69uByqbTKpNc+fwTjrnv74YS7uqRvg03V7M5d2swfls6lug6zf6BzpTqHyDWUuIR27+KH99D+QLP/6qHgJMchbd/Iu/+hX/9OTe1ys/a9O3BSU0gmWgpJDdvkIzavsYKV9lv6cVIi2tTEMraecdfgFgKGy9bZVyTM/PYxXc41zXlvGFsYn4TlYzzii/xem3oHDPF1hQHU9B3nZti+H/LXg0jYV3VrBoZmiDhhnef2EfiDRRLQpLMGQp1UdcZWn0Lv7qbVy1A20GptnYWh7oXsfgVWKAEfyVXjomak46QNIZGd9N4zG27r+A1tI+gORGgzi26DgpgmsRNlhbQYyxYsybzoZDct8k6i5TdYuuC6jI3uY+59CyjjAno3zt0JLE7hUclnL1HmdZRZtW0jyYBNWp8O9NMG35p8rlNgJyGYn48kWz9mYjoT3uym1f7B3bRm36tTA27i+4vM1CtzLIzzHt9sYVN5K8vuDsZfHamAhO/kMOTFfDcQVno0w38O708jQVCbYp5LxbWl4OdRH3heOyjJ+QM33M4db04+cLCVcfg/ZrpZd6BmtGNfycB8E8FIHhKttZTtl/D7fmEGfQ4HkWLdHh0ieBsLxB1mDm8i+i7D+TDTiW4cdNLrzB+VIRB/gPntClPJ2dS/zDEu++Jex7YwYhlo93hxaZLDGSa1MCbDn0uNknGe1ko4xUtC/aQf3E1LRBlNvIhwyVS012oHtHV8qvjfxu80h7mahbcFlqbDySE7DJ/Vj26Po10dgjmZLZRS40eybS3T5ufwRR844iPGu0IPnirbtzTYI4SCnqAGqt2ujNarboV8lX8HSZKt4Y+TmVyPFdmxBkOuvPeFzkIw70YEcz+LQN7nWGg/ewTmZhLF55ixF7EEkTgOgnal0j/zX/F+lFMAk+m1TLNn+H2NOw/WpzXqJAlcw4TVKaw6BvtzJJ6beF3A51+kbNchEGZhsHLMslmd2+SYtiNfG3l0Q/RzL4KPJG1Ze0kCbOXk5PL70xGI/A3f3ElyvYVXbeBxLZL0N41Pmt+W83k69s8k5fNJ/upn1LzMLSxGy5AIrNtHrh2hZqzx3v1zxPFipWx+KqO8bMGme+mOSxQPAx1lY9Z9u967911gxS1aKbeaFY42YjH/Gc5ipjtbB/atfHcrnzHutfrKYtzb/8B315CQ1bqIIdFWjWR7NSuBtOkbdTdKYZgPkjfcosqmlnblvg/+nOlM4+uZvl9AKnUrm/t/R0Ljb/tvSHTXMz0+zXjT6qrPMw/Poik1+xon2pvoztPM308g3sLC30PYf+ihujLUjKIO1439LTrBSU2wJgOoqX/wPgdm2lfm9/9WmAyhPKGLm89NplST6qgMC4M0Q2kotsmAB0LEYc4vyvp3lHnLqdWhd7+meYEFRzteiSTkXpAvdRjdMJpp9E/LaNk8pZqlvQMUNgev8+ZXfM5r5rRZySK5FB/xpv1yJ5ObSJybjfuyIz8UTljqb5zGq87xIqFq6S0+S/+v4rNpJHy6wTgQf+v4HWmDAd89wM6OG3xTewsxBuhnNk6MOcIR9nTc/d5xJKT+u7MjjgghN/wmLvQp/xzKDdt6iH/ZdGdLRXGj9NYZYhpsdI/Lnko5JtGdwa57ei+NVceqWD/jzS8YJ82wlVy0IJk1ab0jarSblrOJhNzspg/Lr4yOLbesU2jjIppP8MG1/P1xuncJrxNp3MEzaeJOWsfd/JTuP2qmcmmGQU/BJVM/ZfMxPiTgURNs750qezxxVEE/SaBMrAx1pKfKjrxEx6HMIHHoHK1aOqATO3X65tEZJ91IQ3ccNdeXYcvi/U3UIZ9iRkyO5F2RKZDJqLahexqbn9KGHkcGnVY79NIG+J0q/mqiNhOimxG6p9NRXW1O51OZATu1RZ09lGs97fyJv9kcxV8ZaU3ME9IWw24zNb0aPt9yBJM12LiEJZQ45SqdTNrE76l1JXbQbg3d0aqxNIlBc/XYLA1o05EgCxrZwvQrkmkcHUdD/9IrWPB/RW1tMZ5dsOGAU3aFKZfbSCQL+N1UElAJv1N41tOtF7HlKTWJD4+hl5Ma03nMAAOolWujnh107wUqEOuxafH+E2y7wjUTLezI0ZlnQ6j1jiBhi4Tep3trGR9vY9MT+8/kymLTU00YefFexgfl1VSotPpLwyYOLB/jXXGvisIcaf4+NU7GA7Tw4s+8Mp7N1DrKm8jlew38/cX4t2Xx/j7SM2530NZST7feIWFuhJPcxXRm/nKSdKOA5Kw4D5DgA/SThgXAYVpryh7S61gW1FR/hHYfhxV9B5uf/WDL4Vgw5KI0Wwrqi97CvPAq428Zw/AqtjzJsnBk+HAQ7IcZR0uww+eXk4jG8k5TV5QxZKRlHZ2xSFqwamje4e+XSRL7jz0541Qb7XllzPCadiO1Zw3tryTB6kjtI0flU3GGdQuGX0wtFKU0Iu/MUkUSuKDjUyyFiYVAG3M4zk+xbNFyFuQqfieVK4+6U6mR2bJfgz+wCu3VzfuIcMMTCWxesgMTPrqWrR6Sq5lqrapaU62k9uWwUKt5y1tpq8Y/hV8n475EO89i6aLfYcuSzpfsDviSg2BtDuWUthem2cWn60iYr5uwdQeKh5GXUoOydXSJmquq4FaReDYaIjwcVpDbxm5gmOL9KL/2W21nulTSvbfgi29kZUOS7ARbFtfSvIQR8xkP9iCGW32tDIPiR3GhSGFcWNYa6nm/QlHFL/DEZ0h0i3di9KUBWtFeqmpa1zIPPsev3uO7ZjlNWHj7kTTd38Y8tAojLt5EP7SpuNJFcV/Cbxn32XiXsisDVSjv8mYl/fwtteI/45lF23ucXIXKJU0ouWo9cmJbKP8byAmtQn5JNeV2K+duA/j/oNkWdIKdgHoAAAAASUVORK5CYII=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261872" y="3469821"/>
            <a:ext cx="9418320" cy="30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2000" dirty="0" smtClean="0"/>
              <a:t>Eliška </a:t>
            </a:r>
            <a:r>
              <a:rPr lang="cs-CZ" sz="2000" dirty="0" err="1" smtClean="0"/>
              <a:t>Kremlová</a:t>
            </a:r>
            <a:r>
              <a:rPr lang="cs-CZ" sz="2000" dirty="0" smtClean="0"/>
              <a:t> I3.A</a:t>
            </a:r>
          </a:p>
          <a:p>
            <a:pPr algn="ctr"/>
            <a:r>
              <a:rPr lang="cs-CZ" sz="1000" dirty="0" smtClean="0"/>
              <a:t>Číslo </a:t>
            </a:r>
            <a:r>
              <a:rPr lang="cs-CZ" sz="1000" dirty="0"/>
              <a:t>projektu: 2021-1-CZ01-KA121-VET-000010087</a:t>
            </a:r>
            <a:endParaRPr lang="cs-CZ" sz="1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BDCA97-1801-4EF4-81BE-19B689B4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7" y="5295354"/>
            <a:ext cx="1943587" cy="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D63DA-DECA-42B2-A088-7C10B308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46661"/>
          </a:xfrm>
        </p:spPr>
        <p:txBody>
          <a:bodyPr/>
          <a:lstStyle/>
          <a:p>
            <a:r>
              <a:rPr lang="cs-CZ" dirty="0"/>
              <a:t>MÍSTO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A3D501-5A8D-45E7-9F0D-00E9CADE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PRAXE:  ALTOM reklama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Predmestská</a:t>
            </a:r>
            <a:r>
              <a:rPr lang="cs-CZ" dirty="0" smtClean="0"/>
              <a:t> </a:t>
            </a:r>
            <a:r>
              <a:rPr lang="cs-CZ" dirty="0"/>
              <a:t>8965/93</a:t>
            </a:r>
            <a:br>
              <a:rPr lang="cs-CZ" dirty="0"/>
            </a:br>
            <a:r>
              <a:rPr lang="cs-CZ" dirty="0" smtClean="0"/>
              <a:t>   010 </a:t>
            </a:r>
            <a:r>
              <a:rPr lang="cs-CZ" dirty="0"/>
              <a:t>01 Žilina, </a:t>
            </a:r>
            <a:r>
              <a:rPr lang="cs-CZ" dirty="0" smtClean="0"/>
              <a:t>Slovensko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UBYTOVÁNÍ: </a:t>
            </a:r>
            <a:r>
              <a:rPr lang="cs-CZ" dirty="0" err="1"/>
              <a:t>Ubytovňa</a:t>
            </a:r>
            <a:r>
              <a:rPr lang="cs-CZ" dirty="0"/>
              <a:t> Dom Techniky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nn-NO" dirty="0" smtClean="0"/>
              <a:t>Vysokoškolákov </a:t>
            </a:r>
            <a:r>
              <a:rPr lang="nn-NO" dirty="0"/>
              <a:t>3151, 010 01 Žilina, Slovensko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F94824-39D1-45E9-858C-9196043C8F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85593"/>
            <a:ext cx="4349440" cy="24431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9369BA-5F7A-4BE3-A316-CAE238CD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5" y="4099866"/>
            <a:ext cx="3590925" cy="23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67C50-19E7-4275-94DE-48FCE5A9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Datum od- do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6E40D-277A-4339-8A1D-091BF654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</a:t>
            </a:r>
            <a:r>
              <a:rPr lang="cs-CZ" dirty="0" smtClean="0"/>
              <a:t>. </a:t>
            </a:r>
            <a:r>
              <a:rPr lang="cs-CZ" dirty="0"/>
              <a:t>5. 2022 – 10. 6. 2022</a:t>
            </a:r>
            <a:r>
              <a:rPr lang="en-US" dirty="0"/>
              <a:t>​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8A9187-8C77-46C9-ADF5-BABC57F1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57" y="2494626"/>
            <a:ext cx="6486525" cy="35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F4B02-E434-4F49-B07C-84B9A3A4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65" y="340631"/>
            <a:ext cx="9692640" cy="1325562"/>
          </a:xfrm>
        </p:spPr>
        <p:txBody>
          <a:bodyPr/>
          <a:lstStyle/>
          <a:p>
            <a:r>
              <a:rPr lang="cs-CZ" dirty="0"/>
              <a:t>ALTOM REKLAMA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CAD409-25A0-4DFA-8397-5E774DC5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65" y="1828800"/>
            <a:ext cx="8595360" cy="4351337"/>
          </a:xfrm>
        </p:spPr>
        <p:txBody>
          <a:bodyPr/>
          <a:lstStyle/>
          <a:p>
            <a:r>
              <a:rPr lang="cs-CZ" dirty="0" err="1"/>
              <a:t>Altom</a:t>
            </a:r>
            <a:r>
              <a:rPr lang="cs-CZ" dirty="0"/>
              <a:t> je malá reklamní firma v Žilině, která se specializuje na tisk billboardů</a:t>
            </a:r>
            <a:r>
              <a:rPr lang="cs-CZ" dirty="0" smtClean="0"/>
              <a:t>, </a:t>
            </a:r>
            <a:r>
              <a:rPr lang="cs-CZ" dirty="0"/>
              <a:t>návrhů log a jiných reklamních prostředků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630A07-AF74-4DC7-9A8F-EF64E0CA7A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3030172"/>
            <a:ext cx="6019800" cy="33814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B04C91-607F-46C2-A25E-569D0B59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" y="3479577"/>
            <a:ext cx="2482623" cy="24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3A3F5-E2BC-4730-96AA-498DE82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439239"/>
            <a:ext cx="9692640" cy="1218111"/>
          </a:xfrm>
        </p:spPr>
        <p:txBody>
          <a:bodyPr/>
          <a:lstStyle/>
          <a:p>
            <a:r>
              <a:rPr lang="cs-CZ" dirty="0"/>
              <a:t>Organizační </a:t>
            </a:r>
            <a:r>
              <a:rPr lang="cs-CZ" dirty="0" smtClean="0"/>
              <a:t>struktura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02E843-EB06-4D42-BCEB-CF239E076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204357"/>
            <a:ext cx="8595360" cy="397578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Ředitel </a:t>
            </a:r>
            <a:r>
              <a:rPr lang="cs-CZ" dirty="0" smtClean="0"/>
              <a:t>firmy</a:t>
            </a:r>
          </a:p>
          <a:p>
            <a:pPr marL="457200" indent="-457200">
              <a:buAutoNum type="arabicPeriod"/>
            </a:pPr>
            <a:r>
              <a:rPr lang="cs-CZ" dirty="0" smtClean="0"/>
              <a:t>Sekretářka/recepční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 smtClean="0"/>
              <a:t>Grafici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 smtClean="0"/>
              <a:t>Zaměstnanci </a:t>
            </a:r>
            <a:r>
              <a:rPr lang="cs-CZ" dirty="0"/>
              <a:t>tiskařské </a:t>
            </a:r>
            <a:r>
              <a:rPr lang="cs-CZ" dirty="0" smtClean="0"/>
              <a:t>dílny</a:t>
            </a:r>
          </a:p>
          <a:p>
            <a:pPr marL="457200" indent="-457200">
              <a:buAutoNum type="arabicPeriod"/>
            </a:pPr>
            <a:r>
              <a:rPr lang="cs-CZ" dirty="0" smtClean="0"/>
              <a:t>Ostatní zaměstnanci</a:t>
            </a:r>
            <a:endParaRPr lang="cs-CZ" dirty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https://mail.google.com/mail/u/2?ui=2&amp;ik=dd6a52da1f&amp;attid=0.1.1&amp;permmsgid=msg-f:1737044275742285565&amp;th=181b3890c6be9efd&amp;view=fimg&amp;fur=ip&amp;sz=s0-l75-ft&amp;attbid=ANGjdJ8mc0Z-jzPs0q7kTugPT_k3aGFRd2xd9UoM_OYo4YSna18Qa1lV22_tURXvxJpq2BS_usov_sWXbOHdPV41lUCVPLSPpTaj7_EkWIZLxh6B11vqCEnduMimWf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8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1045" y="622753"/>
            <a:ext cx="3552372" cy="26642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723126-973C-477A-A23C-0D5AF6A8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00050"/>
            <a:ext cx="9692640" cy="1199923"/>
          </a:xfrm>
        </p:spPr>
        <p:txBody>
          <a:bodyPr/>
          <a:lstStyle/>
          <a:p>
            <a:r>
              <a:rPr lang="cs-CZ" dirty="0" smtClean="0"/>
              <a:t>Popis </a:t>
            </a:r>
            <a:r>
              <a:rPr lang="cs-CZ" dirty="0"/>
              <a:t>č</a:t>
            </a:r>
            <a:r>
              <a:rPr lang="cs-CZ" dirty="0" smtClean="0"/>
              <a:t>innosti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6420F3-19D3-4A46-937B-77031DC4F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59429"/>
            <a:ext cx="8595360" cy="4220708"/>
          </a:xfrm>
        </p:spPr>
        <p:txBody>
          <a:bodyPr/>
          <a:lstStyle/>
          <a:p>
            <a:r>
              <a:rPr lang="cs-CZ" dirty="0"/>
              <a:t>Příprava billboardů k tisku</a:t>
            </a:r>
          </a:p>
          <a:p>
            <a:r>
              <a:rPr lang="cs-CZ" dirty="0"/>
              <a:t>Návrh billboardů</a:t>
            </a:r>
          </a:p>
          <a:p>
            <a:r>
              <a:rPr lang="cs-CZ" dirty="0" smtClean="0"/>
              <a:t>Překreslování loga</a:t>
            </a:r>
            <a:endParaRPr lang="cs-CZ" dirty="0"/>
          </a:p>
          <a:p>
            <a:r>
              <a:rPr lang="cs-CZ" dirty="0"/>
              <a:t>Návrh reklamních polepů na auta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2485" y="2789124"/>
            <a:ext cx="428625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7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C409-61E1-4AA3-A73A-949A707C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Volnočasové aktivity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1C841-575F-4781-8A51-EC591945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257300"/>
            <a:ext cx="5024628" cy="4922838"/>
          </a:xfrm>
        </p:spPr>
        <p:txBody>
          <a:bodyPr/>
          <a:lstStyle/>
          <a:p>
            <a:r>
              <a:rPr lang="cs-CZ" dirty="0"/>
              <a:t>Ve volném čase jsme často </a:t>
            </a:r>
            <a:r>
              <a:rPr lang="cs-CZ" dirty="0" smtClean="0"/>
              <a:t>jezdily </a:t>
            </a:r>
            <a:r>
              <a:rPr lang="cs-CZ" dirty="0"/>
              <a:t>na </a:t>
            </a:r>
            <a:r>
              <a:rPr lang="cs-CZ" dirty="0" smtClean="0"/>
              <a:t>veřejných kolech, </a:t>
            </a:r>
            <a:r>
              <a:rPr lang="cs-CZ" dirty="0" err="1" smtClean="0"/>
              <a:t>keteré</a:t>
            </a:r>
            <a:r>
              <a:rPr lang="cs-CZ" dirty="0" smtClean="0"/>
              <a:t> tam byly k půjčení </a:t>
            </a:r>
            <a:r>
              <a:rPr lang="cs-CZ" dirty="0"/>
              <a:t>a projížděli si tak snadno a rychle okolí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Také jsme </a:t>
            </a:r>
            <a:r>
              <a:rPr lang="cs-CZ" dirty="0"/>
              <a:t>se </a:t>
            </a:r>
            <a:r>
              <a:rPr lang="cs-CZ" dirty="0" smtClean="0"/>
              <a:t>seznámily s </a:t>
            </a:r>
            <a:r>
              <a:rPr lang="cs-CZ" dirty="0"/>
              <a:t>novými lidmi, objevovaly krásnou přírodu na kraji města. </a:t>
            </a:r>
            <a:endParaRPr lang="cs-CZ" dirty="0" smtClean="0"/>
          </a:p>
          <a:p>
            <a:r>
              <a:rPr lang="cs-CZ" dirty="0" smtClean="0"/>
              <a:t>Vyzkoušely </a:t>
            </a:r>
            <a:r>
              <a:rPr lang="cs-CZ" dirty="0"/>
              <a:t>jsme typická slovenská </a:t>
            </a:r>
            <a:r>
              <a:rPr lang="cs-CZ" dirty="0" smtClean="0"/>
              <a:t>jídla jako halušky nebo encián a navštívily jsme lázně </a:t>
            </a:r>
            <a:r>
              <a:rPr lang="cs-CZ" dirty="0"/>
              <a:t>v </a:t>
            </a:r>
            <a:r>
              <a:rPr lang="cs-CZ" dirty="0" err="1"/>
              <a:t>Rajeckých</a:t>
            </a:r>
            <a:r>
              <a:rPr lang="cs-CZ" dirty="0"/>
              <a:t> Teplicích.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82" y="4148014"/>
            <a:ext cx="3139540" cy="23546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1324" y="1263764"/>
            <a:ext cx="4809753" cy="36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B7D60-8993-4C53-9FD9-F99A2025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Získané dovednosti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9E1E4A-6AF1-40E5-9593-F41935D8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57400"/>
            <a:ext cx="8595360" cy="4122737"/>
          </a:xfrm>
        </p:spPr>
        <p:txBody>
          <a:bodyPr/>
          <a:lstStyle/>
          <a:p>
            <a:r>
              <a:rPr lang="cs-CZ" dirty="0" smtClean="0"/>
              <a:t>Naučila jsem </a:t>
            </a:r>
            <a:r>
              <a:rPr lang="cs-CZ" dirty="0"/>
              <a:t>se připravit billboardy k tisku </a:t>
            </a:r>
            <a:endParaRPr lang="cs-CZ" dirty="0" smtClean="0"/>
          </a:p>
          <a:p>
            <a:r>
              <a:rPr lang="cs-CZ" dirty="0" smtClean="0"/>
              <a:t>Zlepšila jsem si své dovednosti v programech </a:t>
            </a:r>
            <a:r>
              <a:rPr lang="cs-CZ" dirty="0" err="1" smtClean="0"/>
              <a:t>photoshop</a:t>
            </a:r>
            <a:r>
              <a:rPr lang="cs-CZ" dirty="0" smtClean="0"/>
              <a:t> a </a:t>
            </a:r>
            <a:r>
              <a:rPr lang="cs-CZ" dirty="0" err="1" smtClean="0"/>
              <a:t>illustrator</a:t>
            </a:r>
            <a:endParaRPr lang="cs-CZ" dirty="0"/>
          </a:p>
          <a:p>
            <a:r>
              <a:rPr lang="cs-CZ" dirty="0" smtClean="0"/>
              <a:t>Ujasnila jsem si jakou práci bych chtěla do budoucna dělat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64048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Pohled</Template>
  <TotalTime>47</TotalTime>
  <Words>169</Words>
  <Application>Microsoft Office PowerPoint</Application>
  <PresentationFormat>Širokoúhlá obrazovka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Stáž slovensko žilina</vt:lpstr>
      <vt:lpstr>MÍSTO</vt:lpstr>
      <vt:lpstr>Datum od- do</vt:lpstr>
      <vt:lpstr>ALTOM REKLAMA</vt:lpstr>
      <vt:lpstr>Organizační struktura</vt:lpstr>
      <vt:lpstr>Popis činnosti</vt:lpstr>
      <vt:lpstr>Volnočasové aktivity </vt:lpstr>
      <vt:lpstr>Získané dovednosti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slovensko žilina</dc:title>
  <dc:creator>terezie.stanova@educa-sos.eu</dc:creator>
  <cp:lastModifiedBy>Danek</cp:lastModifiedBy>
  <cp:revision>6</cp:revision>
  <dcterms:created xsi:type="dcterms:W3CDTF">2022-06-30T07:26:28Z</dcterms:created>
  <dcterms:modified xsi:type="dcterms:W3CDTF">2022-06-30T11:10:23Z</dcterms:modified>
</cp:coreProperties>
</file>